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45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С прошлого компьютера\ИЗ ОБЩЕЙ ПАПКИ\Безопасные окна\фото основно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772815"/>
            <a:ext cx="4824536" cy="417646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39"/>
            <a:ext cx="7772400" cy="1224137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ВНИМАНИЕ, ОПАСНО!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solidFill>
                  <a:srgbClr val="0070C0"/>
                </a:solidFill>
              </a:rPr>
              <a:t>НЕ ДОПУСКАЙТЕ ДЕТЕЙ К ОКНУ!  </a:t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0070C0"/>
                </a:solidFill>
              </a:rPr>
              <a:t>НЕ ОСТАВЛЯЙТЕ ДЕТЕЙ БЕЗ ПРИСМОТРА!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1412776"/>
            <a:ext cx="4824536" cy="46805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0" y="1196752"/>
            <a:ext cx="2886075" cy="1815083"/>
          </a:xfrm>
          <a:prstGeom prst="rightArrow">
            <a:avLst>
              <a:gd name="adj1" fmla="val 50000"/>
              <a:gd name="adj2" fmla="val 4139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НЕ ОСТАВЛЯЙТЕ                                                     окна открытыми, используйте верхние форточки или вертикальный режим проветривания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0" y="2996952"/>
            <a:ext cx="2886075" cy="1728192"/>
          </a:xfrm>
          <a:prstGeom prst="rightArrow">
            <a:avLst>
              <a:gd name="adj1" fmla="val 50000"/>
              <a:gd name="adj2" fmla="val 4139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ПОМНИТЕ                                                     москитная сетка не выдерживает веса маленького ребенка!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0" y="4725144"/>
            <a:ext cx="2886075" cy="1743075"/>
          </a:xfrm>
          <a:prstGeom prst="rightArrow">
            <a:avLst>
              <a:gd name="adj1" fmla="val 50000"/>
              <a:gd name="adj2" fmla="val 4139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ИСПОЛЬЗУЙТЕ                            специальные замки или решетки на окнах (ограничители, блокираторы, детские замки, цепочки, решетки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315075" y="1196752"/>
            <a:ext cx="2828925" cy="1752600"/>
          </a:xfrm>
          <a:prstGeom prst="leftArrow">
            <a:avLst>
              <a:gd name="adj1" fmla="val 50000"/>
              <a:gd name="adj2" fmla="val 4035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  БЛОКИРУЙТЕ                                        окна так, чтобы ребенок не смог их открыть – открутите ручку окна и спрячьте ее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315075" y="2996952"/>
            <a:ext cx="2828925" cy="1752600"/>
          </a:xfrm>
          <a:prstGeom prst="leftArrow">
            <a:avLst>
              <a:gd name="adj1" fmla="val 50000"/>
              <a:gd name="adj2" fmla="val 4035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НЕОБХОДИМО                                         убрать стулья, кроватки, другие предметы мебели от окна – ребенок может легко залезть на подоконник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6315075" y="4797152"/>
            <a:ext cx="2828925" cy="1752600"/>
          </a:xfrm>
          <a:prstGeom prst="leftArrow">
            <a:avLst>
              <a:gd name="adj1" fmla="val 50000"/>
              <a:gd name="adj2" fmla="val 4035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ВОСПИТЫВАЙТЕ РЕБЕНКА                 не ставьте его на подоконник, объясните ребенку опасность открытого окна, не оставляйте его без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присмотра в квартире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16530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Комиссия по делам несовершеннолетних и защите их прав Республики Мордовия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Уполномоченный по правам ребенка при Главе Республики Мордовия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117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ВНИМАНИЕ, ОПАСНО!  НЕ ДОПУСКАЙТЕ ДЕТЕЙ К ОКНУ!   НЕ ОСТАВЛЯЙТЕ ДЕТЕЙ БЕЗ ПРИСМОТРА!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ВНИМАНИЕ ОПАСНО!  НЕ ДОПУСКАЙТЕ ДЕТЕЙ К ОКНУ!   НЕ ОСТАВЛЯЙТЕ ДЕТЕЙ БЕЗ ПРИСМОТРА </dc:title>
  <dc:creator>КДН</dc:creator>
  <cp:lastModifiedBy>КДН</cp:lastModifiedBy>
  <cp:revision>6</cp:revision>
  <dcterms:created xsi:type="dcterms:W3CDTF">2018-07-19T12:04:29Z</dcterms:created>
  <dcterms:modified xsi:type="dcterms:W3CDTF">2018-07-19T14:57:03Z</dcterms:modified>
</cp:coreProperties>
</file>